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1" r:id="rId5"/>
    <p:sldId id="263" r:id="rId6"/>
    <p:sldId id="264" r:id="rId7"/>
    <p:sldId id="265" r:id="rId8"/>
    <p:sldId id="266" r:id="rId9"/>
    <p:sldId id="267"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A1D"/>
    <a:srgbClr val="347AB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3" d="100"/>
          <a:sy n="83" d="100"/>
        </p:scale>
        <p:origin x="6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6F17A-656E-447F-BE96-6733D32390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6562C98-3150-4BD5-9954-7EF4329099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B03B7E6-B8A4-4B99-B4CA-BCCCC23259E7}"/>
              </a:ext>
            </a:extLst>
          </p:cNvPr>
          <p:cNvSpPr>
            <a:spLocks noGrp="1"/>
          </p:cNvSpPr>
          <p:nvPr>
            <p:ph type="dt" sz="half" idx="10"/>
          </p:nvPr>
        </p:nvSpPr>
        <p:spPr/>
        <p:txBody>
          <a:bodyPr/>
          <a:lstStyle/>
          <a:p>
            <a:fld id="{600A6B51-499B-42BE-A31E-42648A9ACAC0}" type="datetimeFigureOut">
              <a:rPr lang="en-IN" smtClean="0"/>
              <a:t>11-04-2025</a:t>
            </a:fld>
            <a:endParaRPr lang="en-IN"/>
          </a:p>
        </p:txBody>
      </p:sp>
      <p:sp>
        <p:nvSpPr>
          <p:cNvPr id="5" name="Footer Placeholder 4">
            <a:extLst>
              <a:ext uri="{FF2B5EF4-FFF2-40B4-BE49-F238E27FC236}">
                <a16:creationId xmlns:a16="http://schemas.microsoft.com/office/drawing/2014/main" id="{B5A26CBD-316C-4618-A3A9-0E997A41C7D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CCC4F25-F710-4816-B1E3-E8F80AFC3237}"/>
              </a:ext>
            </a:extLst>
          </p:cNvPr>
          <p:cNvSpPr>
            <a:spLocks noGrp="1"/>
          </p:cNvSpPr>
          <p:nvPr>
            <p:ph type="sldNum" sz="quarter" idx="12"/>
          </p:nvPr>
        </p:nvSpPr>
        <p:spPr/>
        <p:txBody>
          <a:bodyPr/>
          <a:lstStyle/>
          <a:p>
            <a:fld id="{4EC4FCDB-0632-4F02-8BA4-D3E0752BFC42}" type="slidenum">
              <a:rPr lang="en-IN" smtClean="0"/>
              <a:t>‹#›</a:t>
            </a:fld>
            <a:endParaRPr lang="en-IN"/>
          </a:p>
        </p:txBody>
      </p:sp>
    </p:spTree>
    <p:extLst>
      <p:ext uri="{BB962C8B-B14F-4D97-AF65-F5344CB8AC3E}">
        <p14:creationId xmlns:p14="http://schemas.microsoft.com/office/powerpoint/2010/main" val="38076110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37C81-1CE6-447E-83E7-EC45BB92760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1BA8A28-0530-4E7C-A817-CF215271A0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CCCA532-324F-4D96-AF09-A1912B17E887}"/>
              </a:ext>
            </a:extLst>
          </p:cNvPr>
          <p:cNvSpPr>
            <a:spLocks noGrp="1"/>
          </p:cNvSpPr>
          <p:nvPr>
            <p:ph type="dt" sz="half" idx="10"/>
          </p:nvPr>
        </p:nvSpPr>
        <p:spPr/>
        <p:txBody>
          <a:bodyPr/>
          <a:lstStyle/>
          <a:p>
            <a:fld id="{600A6B51-499B-42BE-A31E-42648A9ACAC0}" type="datetimeFigureOut">
              <a:rPr lang="en-IN" smtClean="0"/>
              <a:t>11-04-2025</a:t>
            </a:fld>
            <a:endParaRPr lang="en-IN"/>
          </a:p>
        </p:txBody>
      </p:sp>
      <p:sp>
        <p:nvSpPr>
          <p:cNvPr id="5" name="Footer Placeholder 4">
            <a:extLst>
              <a:ext uri="{FF2B5EF4-FFF2-40B4-BE49-F238E27FC236}">
                <a16:creationId xmlns:a16="http://schemas.microsoft.com/office/drawing/2014/main" id="{80B74028-5B96-401D-85DD-8BD65BACAE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776357-BC4F-4CE3-8C82-3180B3F5FF3D}"/>
              </a:ext>
            </a:extLst>
          </p:cNvPr>
          <p:cNvSpPr>
            <a:spLocks noGrp="1"/>
          </p:cNvSpPr>
          <p:nvPr>
            <p:ph type="sldNum" sz="quarter" idx="12"/>
          </p:nvPr>
        </p:nvSpPr>
        <p:spPr/>
        <p:txBody>
          <a:bodyPr/>
          <a:lstStyle/>
          <a:p>
            <a:fld id="{4EC4FCDB-0632-4F02-8BA4-D3E0752BFC42}" type="slidenum">
              <a:rPr lang="en-IN" smtClean="0"/>
              <a:t>‹#›</a:t>
            </a:fld>
            <a:endParaRPr lang="en-IN"/>
          </a:p>
        </p:txBody>
      </p:sp>
    </p:spTree>
    <p:extLst>
      <p:ext uri="{BB962C8B-B14F-4D97-AF65-F5344CB8AC3E}">
        <p14:creationId xmlns:p14="http://schemas.microsoft.com/office/powerpoint/2010/main" val="486288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F77BE1-9692-4621-B9A9-26BBCACC968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56BC0BE-1E5B-42FC-BFE9-B37C6C799A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CFAEC2-844D-4F05-80C8-095F8B0D3D66}"/>
              </a:ext>
            </a:extLst>
          </p:cNvPr>
          <p:cNvSpPr>
            <a:spLocks noGrp="1"/>
          </p:cNvSpPr>
          <p:nvPr>
            <p:ph type="dt" sz="half" idx="10"/>
          </p:nvPr>
        </p:nvSpPr>
        <p:spPr/>
        <p:txBody>
          <a:bodyPr/>
          <a:lstStyle/>
          <a:p>
            <a:fld id="{600A6B51-499B-42BE-A31E-42648A9ACAC0}" type="datetimeFigureOut">
              <a:rPr lang="en-IN" smtClean="0"/>
              <a:t>11-04-2025</a:t>
            </a:fld>
            <a:endParaRPr lang="en-IN"/>
          </a:p>
        </p:txBody>
      </p:sp>
      <p:sp>
        <p:nvSpPr>
          <p:cNvPr id="5" name="Footer Placeholder 4">
            <a:extLst>
              <a:ext uri="{FF2B5EF4-FFF2-40B4-BE49-F238E27FC236}">
                <a16:creationId xmlns:a16="http://schemas.microsoft.com/office/drawing/2014/main" id="{334871E1-7DA5-4315-8D07-C2EB2EF99C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C4DAE40-8C02-4E41-8913-BEE27C86A94B}"/>
              </a:ext>
            </a:extLst>
          </p:cNvPr>
          <p:cNvSpPr>
            <a:spLocks noGrp="1"/>
          </p:cNvSpPr>
          <p:nvPr>
            <p:ph type="sldNum" sz="quarter" idx="12"/>
          </p:nvPr>
        </p:nvSpPr>
        <p:spPr/>
        <p:txBody>
          <a:bodyPr/>
          <a:lstStyle/>
          <a:p>
            <a:fld id="{4EC4FCDB-0632-4F02-8BA4-D3E0752BFC42}" type="slidenum">
              <a:rPr lang="en-IN" smtClean="0"/>
              <a:t>‹#›</a:t>
            </a:fld>
            <a:endParaRPr lang="en-IN"/>
          </a:p>
        </p:txBody>
      </p:sp>
    </p:spTree>
    <p:extLst>
      <p:ext uri="{BB962C8B-B14F-4D97-AF65-F5344CB8AC3E}">
        <p14:creationId xmlns:p14="http://schemas.microsoft.com/office/powerpoint/2010/main" val="779149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C9476-8535-44B6-957B-CF79F0B1A71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53DE5DC-2E52-4ED5-87E6-4139296794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F7A83C4-6382-4AF5-B338-9C72C9631B90}"/>
              </a:ext>
            </a:extLst>
          </p:cNvPr>
          <p:cNvSpPr>
            <a:spLocks noGrp="1"/>
          </p:cNvSpPr>
          <p:nvPr>
            <p:ph type="dt" sz="half" idx="10"/>
          </p:nvPr>
        </p:nvSpPr>
        <p:spPr/>
        <p:txBody>
          <a:bodyPr/>
          <a:lstStyle/>
          <a:p>
            <a:fld id="{600A6B51-499B-42BE-A31E-42648A9ACAC0}" type="datetimeFigureOut">
              <a:rPr lang="en-IN" smtClean="0"/>
              <a:t>11-04-2025</a:t>
            </a:fld>
            <a:endParaRPr lang="en-IN"/>
          </a:p>
        </p:txBody>
      </p:sp>
      <p:sp>
        <p:nvSpPr>
          <p:cNvPr id="5" name="Footer Placeholder 4">
            <a:extLst>
              <a:ext uri="{FF2B5EF4-FFF2-40B4-BE49-F238E27FC236}">
                <a16:creationId xmlns:a16="http://schemas.microsoft.com/office/drawing/2014/main" id="{05F4984C-3C27-46FE-B7F0-799AABE1A3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264F76-6215-49C0-8FE8-DA9A5ADE5BD6}"/>
              </a:ext>
            </a:extLst>
          </p:cNvPr>
          <p:cNvSpPr>
            <a:spLocks noGrp="1"/>
          </p:cNvSpPr>
          <p:nvPr>
            <p:ph type="sldNum" sz="quarter" idx="12"/>
          </p:nvPr>
        </p:nvSpPr>
        <p:spPr/>
        <p:txBody>
          <a:bodyPr/>
          <a:lstStyle/>
          <a:p>
            <a:fld id="{4EC4FCDB-0632-4F02-8BA4-D3E0752BFC42}" type="slidenum">
              <a:rPr lang="en-IN" smtClean="0"/>
              <a:t>‹#›</a:t>
            </a:fld>
            <a:endParaRPr lang="en-IN"/>
          </a:p>
        </p:txBody>
      </p:sp>
    </p:spTree>
    <p:extLst>
      <p:ext uri="{BB962C8B-B14F-4D97-AF65-F5344CB8AC3E}">
        <p14:creationId xmlns:p14="http://schemas.microsoft.com/office/powerpoint/2010/main" val="1525987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4DD14-BBBD-4FAC-9F6D-5626B92DA5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98F15F8-770E-4CA0-A183-7F989834C4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C932DC-3326-4925-A610-9EF33CB8187D}"/>
              </a:ext>
            </a:extLst>
          </p:cNvPr>
          <p:cNvSpPr>
            <a:spLocks noGrp="1"/>
          </p:cNvSpPr>
          <p:nvPr>
            <p:ph type="dt" sz="half" idx="10"/>
          </p:nvPr>
        </p:nvSpPr>
        <p:spPr/>
        <p:txBody>
          <a:bodyPr/>
          <a:lstStyle/>
          <a:p>
            <a:fld id="{600A6B51-499B-42BE-A31E-42648A9ACAC0}" type="datetimeFigureOut">
              <a:rPr lang="en-IN" smtClean="0"/>
              <a:t>11-04-2025</a:t>
            </a:fld>
            <a:endParaRPr lang="en-IN"/>
          </a:p>
        </p:txBody>
      </p:sp>
      <p:sp>
        <p:nvSpPr>
          <p:cNvPr id="5" name="Footer Placeholder 4">
            <a:extLst>
              <a:ext uri="{FF2B5EF4-FFF2-40B4-BE49-F238E27FC236}">
                <a16:creationId xmlns:a16="http://schemas.microsoft.com/office/drawing/2014/main" id="{A635544F-119A-4D67-8E06-034701065B6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672712-6ABA-453F-A0F4-C73E007C9086}"/>
              </a:ext>
            </a:extLst>
          </p:cNvPr>
          <p:cNvSpPr>
            <a:spLocks noGrp="1"/>
          </p:cNvSpPr>
          <p:nvPr>
            <p:ph type="sldNum" sz="quarter" idx="12"/>
          </p:nvPr>
        </p:nvSpPr>
        <p:spPr/>
        <p:txBody>
          <a:bodyPr/>
          <a:lstStyle/>
          <a:p>
            <a:fld id="{4EC4FCDB-0632-4F02-8BA4-D3E0752BFC42}" type="slidenum">
              <a:rPr lang="en-IN" smtClean="0"/>
              <a:t>‹#›</a:t>
            </a:fld>
            <a:endParaRPr lang="en-IN"/>
          </a:p>
        </p:txBody>
      </p:sp>
    </p:spTree>
    <p:extLst>
      <p:ext uri="{BB962C8B-B14F-4D97-AF65-F5344CB8AC3E}">
        <p14:creationId xmlns:p14="http://schemas.microsoft.com/office/powerpoint/2010/main" val="23974824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57AD1-68DD-4D66-BB23-4E0FFB34E54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13F8E69-EDEA-4B59-A465-7D3A7AEDE04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B5EF5D7-F2DE-4A82-90BB-EDDC1427E3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3AEC17E-1FCA-42D2-9BA3-833AA47FE3C2}"/>
              </a:ext>
            </a:extLst>
          </p:cNvPr>
          <p:cNvSpPr>
            <a:spLocks noGrp="1"/>
          </p:cNvSpPr>
          <p:nvPr>
            <p:ph type="dt" sz="half" idx="10"/>
          </p:nvPr>
        </p:nvSpPr>
        <p:spPr/>
        <p:txBody>
          <a:bodyPr/>
          <a:lstStyle/>
          <a:p>
            <a:fld id="{600A6B51-499B-42BE-A31E-42648A9ACAC0}" type="datetimeFigureOut">
              <a:rPr lang="en-IN" smtClean="0"/>
              <a:t>11-04-2025</a:t>
            </a:fld>
            <a:endParaRPr lang="en-IN"/>
          </a:p>
        </p:txBody>
      </p:sp>
      <p:sp>
        <p:nvSpPr>
          <p:cNvPr id="6" name="Footer Placeholder 5">
            <a:extLst>
              <a:ext uri="{FF2B5EF4-FFF2-40B4-BE49-F238E27FC236}">
                <a16:creationId xmlns:a16="http://schemas.microsoft.com/office/drawing/2014/main" id="{86C23B14-A96C-4514-8F7F-848E6C7E059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D23A11A-8290-444A-B129-BE40C18BE8DC}"/>
              </a:ext>
            </a:extLst>
          </p:cNvPr>
          <p:cNvSpPr>
            <a:spLocks noGrp="1"/>
          </p:cNvSpPr>
          <p:nvPr>
            <p:ph type="sldNum" sz="quarter" idx="12"/>
          </p:nvPr>
        </p:nvSpPr>
        <p:spPr/>
        <p:txBody>
          <a:bodyPr/>
          <a:lstStyle/>
          <a:p>
            <a:fld id="{4EC4FCDB-0632-4F02-8BA4-D3E0752BFC42}" type="slidenum">
              <a:rPr lang="en-IN" smtClean="0"/>
              <a:t>‹#›</a:t>
            </a:fld>
            <a:endParaRPr lang="en-IN"/>
          </a:p>
        </p:txBody>
      </p:sp>
    </p:spTree>
    <p:extLst>
      <p:ext uri="{BB962C8B-B14F-4D97-AF65-F5344CB8AC3E}">
        <p14:creationId xmlns:p14="http://schemas.microsoft.com/office/powerpoint/2010/main" val="3557886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C4743-B802-4233-9776-7C7E9FE55FC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72FA8F7-85FF-4657-B71A-4EA8FF3F72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B34522-3333-40A6-BF12-4CABFCCAF89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3274CC8-6F8D-4106-8586-8AC555CBE9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DF8F59-7B84-44E5-ADEE-4D6232BF2BB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1360589-D3C5-4B17-862C-2CCB0F4B76E3}"/>
              </a:ext>
            </a:extLst>
          </p:cNvPr>
          <p:cNvSpPr>
            <a:spLocks noGrp="1"/>
          </p:cNvSpPr>
          <p:nvPr>
            <p:ph type="dt" sz="half" idx="10"/>
          </p:nvPr>
        </p:nvSpPr>
        <p:spPr/>
        <p:txBody>
          <a:bodyPr/>
          <a:lstStyle/>
          <a:p>
            <a:fld id="{600A6B51-499B-42BE-A31E-42648A9ACAC0}" type="datetimeFigureOut">
              <a:rPr lang="en-IN" smtClean="0"/>
              <a:t>11-04-2025</a:t>
            </a:fld>
            <a:endParaRPr lang="en-IN"/>
          </a:p>
        </p:txBody>
      </p:sp>
      <p:sp>
        <p:nvSpPr>
          <p:cNvPr id="8" name="Footer Placeholder 7">
            <a:extLst>
              <a:ext uri="{FF2B5EF4-FFF2-40B4-BE49-F238E27FC236}">
                <a16:creationId xmlns:a16="http://schemas.microsoft.com/office/drawing/2014/main" id="{DA74EFEA-61D8-4AB1-AE86-91EFAC38E28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6CB3EBB-73F0-49D1-9978-4D4C9DFBD623}"/>
              </a:ext>
            </a:extLst>
          </p:cNvPr>
          <p:cNvSpPr>
            <a:spLocks noGrp="1"/>
          </p:cNvSpPr>
          <p:nvPr>
            <p:ph type="sldNum" sz="quarter" idx="12"/>
          </p:nvPr>
        </p:nvSpPr>
        <p:spPr/>
        <p:txBody>
          <a:bodyPr/>
          <a:lstStyle/>
          <a:p>
            <a:fld id="{4EC4FCDB-0632-4F02-8BA4-D3E0752BFC42}" type="slidenum">
              <a:rPr lang="en-IN" smtClean="0"/>
              <a:t>‹#›</a:t>
            </a:fld>
            <a:endParaRPr lang="en-IN"/>
          </a:p>
        </p:txBody>
      </p:sp>
    </p:spTree>
    <p:extLst>
      <p:ext uri="{BB962C8B-B14F-4D97-AF65-F5344CB8AC3E}">
        <p14:creationId xmlns:p14="http://schemas.microsoft.com/office/powerpoint/2010/main" val="25218520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4C7B1-5E13-4126-8468-3EA2150BCDC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B2A695A-126A-44FC-AD98-E371C642E630}"/>
              </a:ext>
            </a:extLst>
          </p:cNvPr>
          <p:cNvSpPr>
            <a:spLocks noGrp="1"/>
          </p:cNvSpPr>
          <p:nvPr>
            <p:ph type="dt" sz="half" idx="10"/>
          </p:nvPr>
        </p:nvSpPr>
        <p:spPr/>
        <p:txBody>
          <a:bodyPr/>
          <a:lstStyle/>
          <a:p>
            <a:fld id="{600A6B51-499B-42BE-A31E-42648A9ACAC0}" type="datetimeFigureOut">
              <a:rPr lang="en-IN" smtClean="0"/>
              <a:t>11-04-2025</a:t>
            </a:fld>
            <a:endParaRPr lang="en-IN"/>
          </a:p>
        </p:txBody>
      </p:sp>
      <p:sp>
        <p:nvSpPr>
          <p:cNvPr id="4" name="Footer Placeholder 3">
            <a:extLst>
              <a:ext uri="{FF2B5EF4-FFF2-40B4-BE49-F238E27FC236}">
                <a16:creationId xmlns:a16="http://schemas.microsoft.com/office/drawing/2014/main" id="{4B180B07-A037-4450-B6FA-87C64971D4F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253ECD0-F7F7-42F0-B01A-A65FC4BF6266}"/>
              </a:ext>
            </a:extLst>
          </p:cNvPr>
          <p:cNvSpPr>
            <a:spLocks noGrp="1"/>
          </p:cNvSpPr>
          <p:nvPr>
            <p:ph type="sldNum" sz="quarter" idx="12"/>
          </p:nvPr>
        </p:nvSpPr>
        <p:spPr/>
        <p:txBody>
          <a:bodyPr/>
          <a:lstStyle/>
          <a:p>
            <a:fld id="{4EC4FCDB-0632-4F02-8BA4-D3E0752BFC42}" type="slidenum">
              <a:rPr lang="en-IN" smtClean="0"/>
              <a:t>‹#›</a:t>
            </a:fld>
            <a:endParaRPr lang="en-IN"/>
          </a:p>
        </p:txBody>
      </p:sp>
    </p:spTree>
    <p:extLst>
      <p:ext uri="{BB962C8B-B14F-4D97-AF65-F5344CB8AC3E}">
        <p14:creationId xmlns:p14="http://schemas.microsoft.com/office/powerpoint/2010/main" val="64305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E508A9-240F-4D90-AC9D-B33AFEE0DDDE}"/>
              </a:ext>
            </a:extLst>
          </p:cNvPr>
          <p:cNvSpPr>
            <a:spLocks noGrp="1"/>
          </p:cNvSpPr>
          <p:nvPr>
            <p:ph type="dt" sz="half" idx="10"/>
          </p:nvPr>
        </p:nvSpPr>
        <p:spPr/>
        <p:txBody>
          <a:bodyPr/>
          <a:lstStyle/>
          <a:p>
            <a:fld id="{600A6B51-499B-42BE-A31E-42648A9ACAC0}" type="datetimeFigureOut">
              <a:rPr lang="en-IN" smtClean="0"/>
              <a:t>11-04-2025</a:t>
            </a:fld>
            <a:endParaRPr lang="en-IN"/>
          </a:p>
        </p:txBody>
      </p:sp>
      <p:sp>
        <p:nvSpPr>
          <p:cNvPr id="3" name="Footer Placeholder 2">
            <a:extLst>
              <a:ext uri="{FF2B5EF4-FFF2-40B4-BE49-F238E27FC236}">
                <a16:creationId xmlns:a16="http://schemas.microsoft.com/office/drawing/2014/main" id="{ED0E991B-2F44-4478-B3D3-AAC151E831B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209BB27-0AC2-4F2D-964E-59D880BE0029}"/>
              </a:ext>
            </a:extLst>
          </p:cNvPr>
          <p:cNvSpPr>
            <a:spLocks noGrp="1"/>
          </p:cNvSpPr>
          <p:nvPr>
            <p:ph type="sldNum" sz="quarter" idx="12"/>
          </p:nvPr>
        </p:nvSpPr>
        <p:spPr/>
        <p:txBody>
          <a:bodyPr/>
          <a:lstStyle/>
          <a:p>
            <a:fld id="{4EC4FCDB-0632-4F02-8BA4-D3E0752BFC42}" type="slidenum">
              <a:rPr lang="en-IN" smtClean="0"/>
              <a:t>‹#›</a:t>
            </a:fld>
            <a:endParaRPr lang="en-IN"/>
          </a:p>
        </p:txBody>
      </p:sp>
      <p:sp>
        <p:nvSpPr>
          <p:cNvPr id="6" name="Picture Placeholder 5">
            <a:extLst>
              <a:ext uri="{FF2B5EF4-FFF2-40B4-BE49-F238E27FC236}">
                <a16:creationId xmlns:a16="http://schemas.microsoft.com/office/drawing/2014/main" id="{D40B5BF0-CA19-4435-B18F-7659FA6915FD}"/>
              </a:ext>
            </a:extLst>
          </p:cNvPr>
          <p:cNvSpPr>
            <a:spLocks noGrp="1"/>
          </p:cNvSpPr>
          <p:nvPr>
            <p:ph type="pic" sz="quarter" idx="13"/>
          </p:nvPr>
        </p:nvSpPr>
        <p:spPr>
          <a:xfrm>
            <a:off x="409433" y="0"/>
            <a:ext cx="6142180" cy="6858000"/>
          </a:xfrm>
        </p:spPr>
        <p:txBody>
          <a:bodyPr/>
          <a:lstStyle/>
          <a:p>
            <a:endParaRPr lang="en-IN"/>
          </a:p>
        </p:txBody>
      </p:sp>
    </p:spTree>
    <p:extLst>
      <p:ext uri="{BB962C8B-B14F-4D97-AF65-F5344CB8AC3E}">
        <p14:creationId xmlns:p14="http://schemas.microsoft.com/office/powerpoint/2010/main" val="2385962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C8ED0-D304-460B-87A6-96E2A8B5A3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B588A8E-4AE2-4730-8E3D-547150B63E1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469C470-C76D-4A93-B792-A94255F12A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50AE75-82CA-4571-80BF-3DA8306BF9E0}"/>
              </a:ext>
            </a:extLst>
          </p:cNvPr>
          <p:cNvSpPr>
            <a:spLocks noGrp="1"/>
          </p:cNvSpPr>
          <p:nvPr>
            <p:ph type="dt" sz="half" idx="10"/>
          </p:nvPr>
        </p:nvSpPr>
        <p:spPr/>
        <p:txBody>
          <a:bodyPr/>
          <a:lstStyle/>
          <a:p>
            <a:fld id="{600A6B51-499B-42BE-A31E-42648A9ACAC0}" type="datetimeFigureOut">
              <a:rPr lang="en-IN" smtClean="0"/>
              <a:t>11-04-2025</a:t>
            </a:fld>
            <a:endParaRPr lang="en-IN"/>
          </a:p>
        </p:txBody>
      </p:sp>
      <p:sp>
        <p:nvSpPr>
          <p:cNvPr id="6" name="Footer Placeholder 5">
            <a:extLst>
              <a:ext uri="{FF2B5EF4-FFF2-40B4-BE49-F238E27FC236}">
                <a16:creationId xmlns:a16="http://schemas.microsoft.com/office/drawing/2014/main" id="{2314DC6B-0E10-434A-B96B-6BE6BC79BA6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F4356A4-835F-4863-ABB3-AA8372D69A36}"/>
              </a:ext>
            </a:extLst>
          </p:cNvPr>
          <p:cNvSpPr>
            <a:spLocks noGrp="1"/>
          </p:cNvSpPr>
          <p:nvPr>
            <p:ph type="sldNum" sz="quarter" idx="12"/>
          </p:nvPr>
        </p:nvSpPr>
        <p:spPr/>
        <p:txBody>
          <a:bodyPr/>
          <a:lstStyle/>
          <a:p>
            <a:fld id="{4EC4FCDB-0632-4F02-8BA4-D3E0752BFC42}" type="slidenum">
              <a:rPr lang="en-IN" smtClean="0"/>
              <a:t>‹#›</a:t>
            </a:fld>
            <a:endParaRPr lang="en-IN"/>
          </a:p>
        </p:txBody>
      </p:sp>
    </p:spTree>
    <p:extLst>
      <p:ext uri="{BB962C8B-B14F-4D97-AF65-F5344CB8AC3E}">
        <p14:creationId xmlns:p14="http://schemas.microsoft.com/office/powerpoint/2010/main" val="2903800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67998-FCA7-46B6-B40F-09FFCC8D73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213985F-603F-4A9B-ACED-A87FCC6B82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01959B0-C048-4254-B192-B54A2A7D92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EE80B7-43DE-4B5F-8D58-D33D5765556C}"/>
              </a:ext>
            </a:extLst>
          </p:cNvPr>
          <p:cNvSpPr>
            <a:spLocks noGrp="1"/>
          </p:cNvSpPr>
          <p:nvPr>
            <p:ph type="dt" sz="half" idx="10"/>
          </p:nvPr>
        </p:nvSpPr>
        <p:spPr/>
        <p:txBody>
          <a:bodyPr/>
          <a:lstStyle/>
          <a:p>
            <a:fld id="{600A6B51-499B-42BE-A31E-42648A9ACAC0}" type="datetimeFigureOut">
              <a:rPr lang="en-IN" smtClean="0"/>
              <a:t>11-04-2025</a:t>
            </a:fld>
            <a:endParaRPr lang="en-IN"/>
          </a:p>
        </p:txBody>
      </p:sp>
      <p:sp>
        <p:nvSpPr>
          <p:cNvPr id="6" name="Footer Placeholder 5">
            <a:extLst>
              <a:ext uri="{FF2B5EF4-FFF2-40B4-BE49-F238E27FC236}">
                <a16:creationId xmlns:a16="http://schemas.microsoft.com/office/drawing/2014/main" id="{B92DEFEA-39FE-4639-874C-D28A878CFEA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495155D-E039-4D6B-98D6-1A4E83713836}"/>
              </a:ext>
            </a:extLst>
          </p:cNvPr>
          <p:cNvSpPr>
            <a:spLocks noGrp="1"/>
          </p:cNvSpPr>
          <p:nvPr>
            <p:ph type="sldNum" sz="quarter" idx="12"/>
          </p:nvPr>
        </p:nvSpPr>
        <p:spPr/>
        <p:txBody>
          <a:bodyPr/>
          <a:lstStyle/>
          <a:p>
            <a:fld id="{4EC4FCDB-0632-4F02-8BA4-D3E0752BFC42}" type="slidenum">
              <a:rPr lang="en-IN" smtClean="0"/>
              <a:t>‹#›</a:t>
            </a:fld>
            <a:endParaRPr lang="en-IN"/>
          </a:p>
        </p:txBody>
      </p:sp>
    </p:spTree>
    <p:extLst>
      <p:ext uri="{BB962C8B-B14F-4D97-AF65-F5344CB8AC3E}">
        <p14:creationId xmlns:p14="http://schemas.microsoft.com/office/powerpoint/2010/main" val="1421924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BDFC51-BEA0-40DA-8883-B5BC15FE10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DB0F5D9-5AA5-429B-AFCF-89E01D7F23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EDAD096-D0D0-48D3-9D5B-D3E3353FBA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0A6B51-499B-42BE-A31E-42648A9ACAC0}" type="datetimeFigureOut">
              <a:rPr lang="en-IN" smtClean="0"/>
              <a:t>11-04-2025</a:t>
            </a:fld>
            <a:endParaRPr lang="en-IN"/>
          </a:p>
        </p:txBody>
      </p:sp>
      <p:sp>
        <p:nvSpPr>
          <p:cNvPr id="5" name="Footer Placeholder 4">
            <a:extLst>
              <a:ext uri="{FF2B5EF4-FFF2-40B4-BE49-F238E27FC236}">
                <a16:creationId xmlns:a16="http://schemas.microsoft.com/office/drawing/2014/main" id="{F9250CD1-D4AB-4621-A611-9C6D0B9DAC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CF24911-555E-4408-B751-73AC95C85D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C4FCDB-0632-4F02-8BA4-D3E0752BFC42}" type="slidenum">
              <a:rPr lang="en-IN" smtClean="0"/>
              <a:t>‹#›</a:t>
            </a:fld>
            <a:endParaRPr lang="en-IN"/>
          </a:p>
        </p:txBody>
      </p:sp>
    </p:spTree>
    <p:extLst>
      <p:ext uri="{BB962C8B-B14F-4D97-AF65-F5344CB8AC3E}">
        <p14:creationId xmlns:p14="http://schemas.microsoft.com/office/powerpoint/2010/main" val="19608655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hyperlink" Target="Between%20the%20Lines.py"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9A519FA3-97B6-45C2-9BAD-08A112BC074D}"/>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107" r="20107"/>
          <a:stretch>
            <a:fillRect/>
          </a:stretch>
        </p:blipFill>
        <p:spPr/>
      </p:pic>
      <p:sp>
        <p:nvSpPr>
          <p:cNvPr id="7" name="Rectangle 6">
            <a:extLst>
              <a:ext uri="{FF2B5EF4-FFF2-40B4-BE49-F238E27FC236}">
                <a16:creationId xmlns:a16="http://schemas.microsoft.com/office/drawing/2014/main" id="{7D3F764D-8358-47D3-BA52-61AE723572A8}"/>
              </a:ext>
            </a:extLst>
          </p:cNvPr>
          <p:cNvSpPr/>
          <p:nvPr/>
        </p:nvSpPr>
        <p:spPr>
          <a:xfrm>
            <a:off x="409433" y="0"/>
            <a:ext cx="6142180" cy="6858000"/>
          </a:xfrm>
          <a:prstGeom prst="rect">
            <a:avLst/>
          </a:prstGeom>
          <a:solidFill>
            <a:schemeClr val="tx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8" name="Picture 4" descr="Python icon - Free download on Iconfinder">
            <a:extLst>
              <a:ext uri="{FF2B5EF4-FFF2-40B4-BE49-F238E27FC236}">
                <a16:creationId xmlns:a16="http://schemas.microsoft.com/office/drawing/2014/main" id="{9574223D-4AD3-4739-A417-4F80365AFC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5316" y="1413793"/>
            <a:ext cx="4030414" cy="4030414"/>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83457260-2EFC-4802-BC71-F33DDA862EEB}"/>
              </a:ext>
            </a:extLst>
          </p:cNvPr>
          <p:cNvSpPr/>
          <p:nvPr/>
        </p:nvSpPr>
        <p:spPr>
          <a:xfrm>
            <a:off x="6551613" y="0"/>
            <a:ext cx="144659" cy="6858000"/>
          </a:xfrm>
          <a:prstGeom prst="rect">
            <a:avLst/>
          </a:prstGeom>
          <a:solidFill>
            <a:srgbClr val="FFCA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78FCD5A0-D90D-46CB-8925-4CAF4DCDE834}"/>
              </a:ext>
            </a:extLst>
          </p:cNvPr>
          <p:cNvSpPr/>
          <p:nvPr/>
        </p:nvSpPr>
        <p:spPr>
          <a:xfrm>
            <a:off x="279356" y="0"/>
            <a:ext cx="144659" cy="6858000"/>
          </a:xfrm>
          <a:prstGeom prst="rect">
            <a:avLst/>
          </a:prstGeom>
          <a:solidFill>
            <a:srgbClr val="347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p:cNvSpPr txBox="1"/>
          <p:nvPr/>
        </p:nvSpPr>
        <p:spPr>
          <a:xfrm>
            <a:off x="7752153" y="2160658"/>
            <a:ext cx="3685308" cy="584775"/>
          </a:xfrm>
          <a:prstGeom prst="rect">
            <a:avLst/>
          </a:prstGeom>
          <a:noFill/>
        </p:spPr>
        <p:txBody>
          <a:bodyPr wrap="square" rtlCol="0">
            <a:spAutoFit/>
          </a:bodyPr>
          <a:lstStyle/>
          <a:p>
            <a:pPr algn="ctr"/>
            <a:r>
              <a:rPr lang="en-US" sz="3200" b="1" dirty="0"/>
              <a:t>Between the </a:t>
            </a:r>
            <a:r>
              <a:rPr lang="en-US" sz="3200" b="1" dirty="0" smtClean="0"/>
              <a:t>Lines</a:t>
            </a:r>
            <a:endParaRPr lang="en-US" sz="3200" dirty="0"/>
          </a:p>
        </p:txBody>
      </p:sp>
      <p:sp>
        <p:nvSpPr>
          <p:cNvPr id="4" name="TextBox 3"/>
          <p:cNvSpPr txBox="1"/>
          <p:nvPr/>
        </p:nvSpPr>
        <p:spPr>
          <a:xfrm>
            <a:off x="8269389" y="2911764"/>
            <a:ext cx="2650837" cy="1169551"/>
          </a:xfrm>
          <a:prstGeom prst="rect">
            <a:avLst/>
          </a:prstGeom>
          <a:noFill/>
        </p:spPr>
        <p:txBody>
          <a:bodyPr wrap="square" rtlCol="0">
            <a:spAutoFit/>
          </a:bodyPr>
          <a:lstStyle/>
          <a:p>
            <a:pPr algn="ctr"/>
            <a:r>
              <a:rPr lang="en-US" sz="1400" dirty="0"/>
              <a:t>“Understanding Emotions and Intentions Hidden in Text</a:t>
            </a:r>
            <a:r>
              <a:rPr lang="en-US" sz="1400" dirty="0" smtClean="0"/>
              <a:t>”</a:t>
            </a:r>
          </a:p>
          <a:p>
            <a:pPr algn="ctr"/>
            <a:endParaRPr lang="en-US" altLang="en-US" sz="1400" dirty="0">
              <a:latin typeface="Arial" panose="020B0604020202020204" pitchFamily="34" charset="0"/>
            </a:endParaRPr>
          </a:p>
          <a:p>
            <a:pPr lvl="0" algn="ctr" eaLnBrk="0" fontAlgn="base" hangingPunct="0">
              <a:spcBef>
                <a:spcPct val="0"/>
              </a:spcBef>
              <a:spcAft>
                <a:spcPct val="0"/>
              </a:spcAft>
              <a:buFontTx/>
              <a:buChar char="•"/>
            </a:pPr>
            <a:r>
              <a:rPr lang="en-US" altLang="en-US" sz="1400" dirty="0" smtClean="0">
                <a:latin typeface="Arial" panose="020B0604020202020204" pitchFamily="34" charset="0"/>
              </a:rPr>
              <a:t>By: Judy </a:t>
            </a:r>
            <a:r>
              <a:rPr lang="en-US" altLang="en-US" sz="1400" dirty="0" err="1" smtClean="0">
                <a:latin typeface="Arial" panose="020B0604020202020204" pitchFamily="34" charset="0"/>
              </a:rPr>
              <a:t>Alhadid</a:t>
            </a:r>
            <a:endParaRPr lang="en-US" altLang="en-US" sz="1400" dirty="0" smtClean="0">
              <a:latin typeface="Arial" panose="020B0604020202020204" pitchFamily="34" charset="0"/>
            </a:endParaRPr>
          </a:p>
          <a:p>
            <a:pPr lvl="0" algn="ctr" eaLnBrk="0" fontAlgn="base" hangingPunct="0">
              <a:spcBef>
                <a:spcPct val="0"/>
              </a:spcBef>
              <a:spcAft>
                <a:spcPct val="0"/>
              </a:spcAft>
              <a:buFontTx/>
              <a:buChar char="•"/>
            </a:pPr>
            <a:r>
              <a:rPr lang="en-US" altLang="en-US" sz="1400" dirty="0" smtClean="0">
                <a:latin typeface="Arial" panose="020B0604020202020204" pitchFamily="34" charset="0"/>
              </a:rPr>
              <a:t>Track</a:t>
            </a:r>
            <a:r>
              <a:rPr lang="en-US" altLang="en-US" sz="1400" dirty="0">
                <a:latin typeface="Arial" panose="020B0604020202020204" pitchFamily="34" charset="0"/>
              </a:rPr>
              <a:t>: ML / Data Science</a:t>
            </a:r>
          </a:p>
        </p:txBody>
      </p:sp>
    </p:spTree>
    <p:extLst>
      <p:ext uri="{BB962C8B-B14F-4D97-AF65-F5344CB8AC3E}">
        <p14:creationId xmlns:p14="http://schemas.microsoft.com/office/powerpoint/2010/main" val="22361277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232728" y="3232727"/>
            <a:ext cx="6583480" cy="369332"/>
          </a:xfrm>
          <a:prstGeom prst="rect">
            <a:avLst/>
          </a:prstGeom>
        </p:spPr>
        <p:txBody>
          <a:bodyPr wrap="square">
            <a:spAutoFit/>
          </a:bodyPr>
          <a:lstStyle/>
          <a:p>
            <a:r>
              <a:rPr lang="en-US" dirty="0" smtClean="0">
                <a:hlinkClick r:id="rId2" action="ppaction://hlinkfile"/>
              </a:rPr>
              <a:t>C</a:t>
            </a:r>
            <a:r>
              <a:rPr lang="en-US" dirty="0">
                <a:hlinkClick r:id="rId2" action="ppaction://hlinkfile"/>
              </a:rPr>
              <a:t>:\Users\LENOVO\Desktop\project\Between the </a:t>
            </a:r>
            <a:r>
              <a:rPr lang="en-US" dirty="0" smtClean="0">
                <a:hlinkClick r:id="rId2" action="ppaction://hlinkfile"/>
              </a:rPr>
              <a:t>Lines.py</a:t>
            </a:r>
            <a:endParaRPr lang="en-US" dirty="0"/>
          </a:p>
        </p:txBody>
      </p:sp>
    </p:spTree>
    <p:extLst>
      <p:ext uri="{BB962C8B-B14F-4D97-AF65-F5344CB8AC3E}">
        <p14:creationId xmlns:p14="http://schemas.microsoft.com/office/powerpoint/2010/main" val="13095052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93526" y="415636"/>
            <a:ext cx="4260273" cy="5761327"/>
          </a:xfrm>
        </p:spPr>
        <p:txBody>
          <a:bodyPr>
            <a:normAutofit lnSpcReduction="10000"/>
          </a:bodyPr>
          <a:lstStyle/>
          <a:p>
            <a:r>
              <a:rPr lang="en-US" sz="2400" dirty="0"/>
              <a:t>People often express themselves in ways that don’t fully show how they feel or what they really want. When we read messages, we might miss the real emotion </a:t>
            </a:r>
            <a:r>
              <a:rPr lang="en-US" sz="2400" dirty="0" smtClean="0"/>
              <a:t>behind </a:t>
            </a:r>
            <a:r>
              <a:rPr lang="en-US" sz="2400" dirty="0"/>
              <a:t>the words. This can cause </a:t>
            </a:r>
            <a:r>
              <a:rPr lang="en-US" sz="2400" dirty="0" smtClean="0"/>
              <a:t>a huge misunderstandings.</a:t>
            </a:r>
          </a:p>
          <a:p>
            <a:r>
              <a:rPr lang="en-US" sz="2400" dirty="0" smtClean="0"/>
              <a:t> </a:t>
            </a:r>
            <a:r>
              <a:rPr lang="en-US" sz="2400" dirty="0"/>
              <a:t>Most current tools only say if a message is positive or negative, but they don’t go </a:t>
            </a:r>
            <a:r>
              <a:rPr lang="en-US" sz="2400" dirty="0" smtClean="0"/>
              <a:t>deeper!</a:t>
            </a:r>
          </a:p>
          <a:p>
            <a:r>
              <a:rPr lang="en-US" sz="2400" dirty="0" smtClean="0"/>
              <a:t> </a:t>
            </a:r>
            <a:r>
              <a:rPr lang="en-US" sz="2400" dirty="0"/>
              <a:t>We need a smarter way to understand what people truly feel </a:t>
            </a:r>
            <a:r>
              <a:rPr lang="en-US" sz="2400" dirty="0" smtClean="0"/>
              <a:t>so can </a:t>
            </a:r>
            <a:r>
              <a:rPr lang="en-US" sz="2400" dirty="0"/>
              <a:t>we build a system that reads </a:t>
            </a:r>
            <a:r>
              <a:rPr lang="en-US" sz="2400" dirty="0" smtClean="0"/>
              <a:t>“</a:t>
            </a:r>
            <a:r>
              <a:rPr lang="en-US" sz="2400" i="1" dirty="0" smtClean="0"/>
              <a:t>between </a:t>
            </a:r>
            <a:r>
              <a:rPr lang="en-US" sz="2400" i="1" dirty="0"/>
              <a:t>the </a:t>
            </a:r>
            <a:r>
              <a:rPr lang="en-US" sz="2400" i="1" dirty="0" smtClean="0"/>
              <a:t>lines</a:t>
            </a:r>
            <a:r>
              <a:rPr lang="en-US" sz="2400" dirty="0" smtClean="0"/>
              <a:t>” to </a:t>
            </a:r>
            <a:r>
              <a:rPr lang="en-US" sz="2400" dirty="0"/>
              <a:t>uncover hidden </a:t>
            </a:r>
            <a:r>
              <a:rPr lang="en-US" sz="2400" dirty="0" smtClean="0"/>
              <a:t>feelings?</a:t>
            </a:r>
            <a:endParaRPr lang="en-US" sz="2400" dirty="0"/>
          </a:p>
        </p:txBody>
      </p:sp>
      <p:sp>
        <p:nvSpPr>
          <p:cNvPr id="4" name="Rectangle 3">
            <a:extLst>
              <a:ext uri="{FF2B5EF4-FFF2-40B4-BE49-F238E27FC236}">
                <a16:creationId xmlns:a16="http://schemas.microsoft.com/office/drawing/2014/main" id="{7D3F764D-8358-47D3-BA52-61AE723572A8}"/>
              </a:ext>
            </a:extLst>
          </p:cNvPr>
          <p:cNvSpPr/>
          <p:nvPr/>
        </p:nvSpPr>
        <p:spPr>
          <a:xfrm>
            <a:off x="409433" y="0"/>
            <a:ext cx="614218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945248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93526" y="415636"/>
            <a:ext cx="4260273" cy="5761327"/>
          </a:xfrm>
        </p:spPr>
        <p:txBody>
          <a:bodyPr>
            <a:normAutofit fontScale="92500"/>
          </a:bodyPr>
          <a:lstStyle/>
          <a:p>
            <a:r>
              <a:rPr lang="en-US" sz="2400" dirty="0" smtClean="0"/>
              <a:t>I </a:t>
            </a:r>
            <a:r>
              <a:rPr lang="en-US" sz="2400" dirty="0"/>
              <a:t>built a smart tool that can understand both the feelings and the intentions behind any written text. Instead of just saying if a message is positive or negative</a:t>
            </a:r>
            <a:r>
              <a:rPr lang="en-US" sz="2400" dirty="0" smtClean="0"/>
              <a:t>, the </a:t>
            </a:r>
            <a:r>
              <a:rPr lang="en-US" sz="2400" dirty="0"/>
              <a:t>model goes deeper. It can tell if someone is happy, sad, </a:t>
            </a:r>
            <a:r>
              <a:rPr lang="en-US" sz="2400" dirty="0" smtClean="0"/>
              <a:t>angry…</a:t>
            </a:r>
          </a:p>
          <a:p>
            <a:r>
              <a:rPr lang="en-US" sz="2400" dirty="0"/>
              <a:t>If I get the right support, I’ll be able to go deeper </a:t>
            </a:r>
            <a:r>
              <a:rPr lang="en-US" sz="2400" dirty="0" smtClean="0"/>
              <a:t>in understanding </a:t>
            </a:r>
            <a:r>
              <a:rPr lang="en-US" sz="2400" dirty="0"/>
              <a:t>the text. This way, </a:t>
            </a:r>
            <a:r>
              <a:rPr lang="en-US" sz="2400" dirty="0" smtClean="0"/>
              <a:t>I’ll </a:t>
            </a:r>
            <a:r>
              <a:rPr lang="en-US" sz="2400" dirty="0"/>
              <a:t>be able to tell if someone is asking a question, making a request, or expressing emotions like sadness or happiness. It will help us understand people better and respond in a more human way.</a:t>
            </a:r>
          </a:p>
        </p:txBody>
      </p:sp>
      <p:sp>
        <p:nvSpPr>
          <p:cNvPr id="4" name="Rectangle 3">
            <a:extLst>
              <a:ext uri="{FF2B5EF4-FFF2-40B4-BE49-F238E27FC236}">
                <a16:creationId xmlns:a16="http://schemas.microsoft.com/office/drawing/2014/main" id="{7D3F764D-8358-47D3-BA52-61AE723572A8}"/>
              </a:ext>
            </a:extLst>
          </p:cNvPr>
          <p:cNvSpPr/>
          <p:nvPr/>
        </p:nvSpPr>
        <p:spPr>
          <a:xfrm>
            <a:off x="409433" y="0"/>
            <a:ext cx="614218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1499143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93526" y="415636"/>
            <a:ext cx="4260273" cy="5761327"/>
          </a:xfrm>
        </p:spPr>
        <p:txBody>
          <a:bodyPr>
            <a:normAutofit/>
          </a:bodyPr>
          <a:lstStyle/>
          <a:p>
            <a:endParaRPr lang="en-US" sz="2400" dirty="0"/>
          </a:p>
          <a:p>
            <a:r>
              <a:rPr lang="en-US" sz="2400" dirty="0" smtClean="0"/>
              <a:t>The App uses </a:t>
            </a:r>
            <a:r>
              <a:rPr lang="en-US" sz="2400" dirty="0"/>
              <a:t>advanced AI to analyze text and detect emotions such as happiness, sadness, anger, and others. By looking at the words and structure of the text, it understands the emotional tone behind the message. This allows us to gain a deeper understanding of how the person is feeling and respond in a way that feels more </a:t>
            </a:r>
            <a:r>
              <a:rPr lang="en-US" sz="2400" dirty="0" smtClean="0"/>
              <a:t>human, and </a:t>
            </a:r>
            <a:r>
              <a:rPr lang="en-US" sz="2400" dirty="0"/>
              <a:t>creating better communication.</a:t>
            </a:r>
          </a:p>
        </p:txBody>
      </p:sp>
      <p:sp>
        <p:nvSpPr>
          <p:cNvPr id="4" name="Rectangle 3">
            <a:extLst>
              <a:ext uri="{FF2B5EF4-FFF2-40B4-BE49-F238E27FC236}">
                <a16:creationId xmlns:a16="http://schemas.microsoft.com/office/drawing/2014/main" id="{7D3F764D-8358-47D3-BA52-61AE723572A8}"/>
              </a:ext>
            </a:extLst>
          </p:cNvPr>
          <p:cNvSpPr/>
          <p:nvPr/>
        </p:nvSpPr>
        <p:spPr>
          <a:xfrm>
            <a:off x="409433" y="0"/>
            <a:ext cx="614218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9683454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93526" y="415636"/>
            <a:ext cx="4260273" cy="5761327"/>
          </a:xfrm>
        </p:spPr>
        <p:txBody>
          <a:bodyPr>
            <a:normAutofit/>
          </a:bodyPr>
          <a:lstStyle/>
          <a:p>
            <a:endParaRPr lang="en-US" sz="2400" dirty="0"/>
          </a:p>
          <a:p>
            <a:r>
              <a:rPr lang="en-US" sz="2400" dirty="0"/>
              <a:t>The project provides clear insights </a:t>
            </a:r>
            <a:r>
              <a:rPr lang="en-US" sz="2400" dirty="0" smtClean="0"/>
              <a:t>it </a:t>
            </a:r>
            <a:r>
              <a:rPr lang="en-US" sz="2400" dirty="0"/>
              <a:t>can identify whether someone is feeling happy, sad, angry, or other </a:t>
            </a:r>
            <a:r>
              <a:rPr lang="en-US" sz="2400" dirty="0" smtClean="0"/>
              <a:t>emotions.</a:t>
            </a:r>
            <a:endParaRPr lang="en-US" sz="2400" dirty="0"/>
          </a:p>
          <a:p>
            <a:r>
              <a:rPr lang="en-US" sz="2400" dirty="0"/>
              <a:t>For example, when analyzing a customer review, the tool might detect the emotion as "</a:t>
            </a:r>
            <a:r>
              <a:rPr lang="en-US" sz="2400" dirty="0" smtClean="0"/>
              <a:t>disappointment“. This </a:t>
            </a:r>
            <a:r>
              <a:rPr lang="en-US" sz="2400" dirty="0"/>
              <a:t>helps businesses respond appropriately and understand their customers better.</a:t>
            </a:r>
          </a:p>
        </p:txBody>
      </p:sp>
      <p:sp>
        <p:nvSpPr>
          <p:cNvPr id="4" name="Rectangle 3">
            <a:extLst>
              <a:ext uri="{FF2B5EF4-FFF2-40B4-BE49-F238E27FC236}">
                <a16:creationId xmlns:a16="http://schemas.microsoft.com/office/drawing/2014/main" id="{7D3F764D-8358-47D3-BA52-61AE723572A8}"/>
              </a:ext>
            </a:extLst>
          </p:cNvPr>
          <p:cNvSpPr/>
          <p:nvPr/>
        </p:nvSpPr>
        <p:spPr>
          <a:xfrm>
            <a:off x="409433" y="0"/>
            <a:ext cx="614218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8429722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93526" y="415636"/>
            <a:ext cx="4260273" cy="5761327"/>
          </a:xfrm>
        </p:spPr>
        <p:txBody>
          <a:bodyPr>
            <a:normAutofit/>
          </a:bodyPr>
          <a:lstStyle/>
          <a:p>
            <a:endParaRPr lang="en-US" sz="2400" dirty="0"/>
          </a:p>
          <a:p>
            <a:r>
              <a:rPr lang="en-US" sz="2400" dirty="0" smtClean="0"/>
              <a:t>It’s </a:t>
            </a:r>
            <a:r>
              <a:rPr lang="en-US" sz="2400" dirty="0"/>
              <a:t>useful for businesses to provide better customer service by quickly recognizing how customers feel and what they need. It also helps individuals communicate more clearly and thoughtfully</a:t>
            </a:r>
            <a:r>
              <a:rPr lang="en-US" sz="2400" dirty="0" smtClean="0"/>
              <a:t>.</a:t>
            </a:r>
            <a:endParaRPr lang="ar-JO" sz="2400" dirty="0" smtClean="0"/>
          </a:p>
          <a:p>
            <a:r>
              <a:rPr lang="en-US" sz="2400" dirty="0"/>
              <a:t>The practical use of this tool will make users feel proud  since it follows to their ethics and beliefs and makes sure it cannot be used in a detrimental or negative way. This leads to more meaningful and respectful interactions.</a:t>
            </a:r>
          </a:p>
        </p:txBody>
      </p:sp>
      <p:sp>
        <p:nvSpPr>
          <p:cNvPr id="4" name="Rectangle 3">
            <a:extLst>
              <a:ext uri="{FF2B5EF4-FFF2-40B4-BE49-F238E27FC236}">
                <a16:creationId xmlns:a16="http://schemas.microsoft.com/office/drawing/2014/main" id="{7D3F764D-8358-47D3-BA52-61AE723572A8}"/>
              </a:ext>
            </a:extLst>
          </p:cNvPr>
          <p:cNvSpPr/>
          <p:nvPr/>
        </p:nvSpPr>
        <p:spPr>
          <a:xfrm>
            <a:off x="704997" y="0"/>
            <a:ext cx="5658858"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906089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93526" y="415636"/>
            <a:ext cx="4260273" cy="5761327"/>
          </a:xfrm>
        </p:spPr>
        <p:txBody>
          <a:bodyPr>
            <a:normAutofit/>
          </a:bodyPr>
          <a:lstStyle/>
          <a:p>
            <a:endParaRPr lang="en-US" sz="2400" dirty="0"/>
          </a:p>
          <a:p>
            <a:r>
              <a:rPr lang="en-US" sz="2400" dirty="0"/>
              <a:t>This project makes it easier to understand emotions and intentions in communication, helping create more meaningful interactions. </a:t>
            </a:r>
            <a:r>
              <a:rPr lang="en-US" sz="2400" smtClean="0"/>
              <a:t>I  </a:t>
            </a:r>
            <a:r>
              <a:rPr lang="en-US" sz="2400" dirty="0"/>
              <a:t>will keep improving the tool to make it more accurate and available for everyone, while always making sure it’s used in a positive and </a:t>
            </a:r>
            <a:r>
              <a:rPr lang="en-US" sz="2400" dirty="0" smtClean="0"/>
              <a:t>ethical</a:t>
            </a:r>
            <a:r>
              <a:rPr lang="ar-JO" sz="2400" dirty="0" smtClean="0"/>
              <a:t>         </a:t>
            </a:r>
            <a:r>
              <a:rPr lang="en-US" sz="2400" dirty="0" smtClean="0"/>
              <a:t>way.</a:t>
            </a:r>
            <a:r>
              <a:rPr lang="ar-JO" sz="2400" dirty="0" smtClean="0"/>
              <a:t>                                   </a:t>
            </a:r>
            <a:endParaRPr lang="en-US" sz="2400" dirty="0"/>
          </a:p>
        </p:txBody>
      </p:sp>
      <p:sp>
        <p:nvSpPr>
          <p:cNvPr id="4" name="Rectangle 3">
            <a:extLst>
              <a:ext uri="{FF2B5EF4-FFF2-40B4-BE49-F238E27FC236}">
                <a16:creationId xmlns:a16="http://schemas.microsoft.com/office/drawing/2014/main" id="{7D3F764D-8358-47D3-BA52-61AE723572A8}"/>
              </a:ext>
            </a:extLst>
          </p:cNvPr>
          <p:cNvSpPr/>
          <p:nvPr/>
        </p:nvSpPr>
        <p:spPr>
          <a:xfrm>
            <a:off x="704997" y="0"/>
            <a:ext cx="5658858"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315772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3F764D-8358-47D3-BA52-61AE723572A8}"/>
              </a:ext>
            </a:extLst>
          </p:cNvPr>
          <p:cNvSpPr/>
          <p:nvPr/>
        </p:nvSpPr>
        <p:spPr>
          <a:xfrm>
            <a:off x="701964" y="831273"/>
            <a:ext cx="10160000" cy="5310909"/>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435224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a:extLst>
              <a:ext uri="{FF2B5EF4-FFF2-40B4-BE49-F238E27FC236}">
                <a16:creationId xmlns:a16="http://schemas.microsoft.com/office/drawing/2014/main" id="{7D3F764D-8358-47D3-BA52-61AE723572A8}"/>
              </a:ext>
            </a:extLst>
          </p:cNvPr>
          <p:cNvSpPr/>
          <p:nvPr/>
        </p:nvSpPr>
        <p:spPr>
          <a:xfrm>
            <a:off x="3024910" y="0"/>
            <a:ext cx="614218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41301275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3">
      <a:dk1>
        <a:sysClr val="windowText" lastClr="000000"/>
      </a:dk1>
      <a:lt1>
        <a:sysClr val="window" lastClr="FFFFFF"/>
      </a:lt1>
      <a:dk2>
        <a:srgbClr val="DFDFDF"/>
      </a:dk2>
      <a:lt2>
        <a:srgbClr val="928B8B"/>
      </a:lt2>
      <a:accent1>
        <a:srgbClr val="415F8F"/>
      </a:accent1>
      <a:accent2>
        <a:srgbClr val="EC7474"/>
      </a:accent2>
      <a:accent3>
        <a:srgbClr val="74C77E"/>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227</TotalTime>
  <Words>469</Words>
  <Application>Microsoft Office PowerPoint</Application>
  <PresentationFormat>Widescreen</PresentationFormat>
  <Paragraphs>21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sandysanthiya1234@outlook.com</dc:creator>
  <cp:lastModifiedBy>LENOVO</cp:lastModifiedBy>
  <cp:revision>19</cp:revision>
  <dcterms:created xsi:type="dcterms:W3CDTF">2021-07-06T11:32:34Z</dcterms:created>
  <dcterms:modified xsi:type="dcterms:W3CDTF">2025-04-11T10:44:03Z</dcterms:modified>
</cp:coreProperties>
</file>

<file path=docProps/thumbnail.jpeg>
</file>